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6828"/>
    <a:srgbClr val="783D18"/>
    <a:srgbClr val="CDE2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20" autoAdjust="0"/>
    <p:restoredTop sz="94660"/>
  </p:normalViewPr>
  <p:slideViewPr>
    <p:cSldViewPr snapToGrid="0">
      <p:cViewPr varScale="1">
        <p:scale>
          <a:sx n="79" d="100"/>
          <a:sy n="79" d="100"/>
        </p:scale>
        <p:origin x="90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762A5B-C730-C35D-8F81-AD8DEC9D1D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27D4972-30F6-BE47-3627-EBA8C903A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4A1BD0-8588-3C35-6825-C2E8C9B4E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50DC-081E-4A60-B30E-974380AED621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D69DFB-502D-3964-CCF2-9F510EAAE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872FEA-5904-0152-25B0-11BD48A0C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3C1-4595-4DCA-B58D-53B0A0C7F7E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33022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509AAA-3A63-942C-A24D-34E47CAB0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E25497-1440-18E6-ED9D-4C9561C9C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4B7B02-5B8D-0152-4E20-7CA245614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50DC-081E-4A60-B30E-974380AED621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962B21-E96C-727C-B8AE-7BFF275BD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AAC9B0F-9FA0-1E6E-1851-52630949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3C1-4595-4DCA-B58D-53B0A0C7F7E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07237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A45DDD-F8A5-C801-62C1-10C6F3516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57508E-93C6-1D23-CC68-DCE5398821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469164-F1A9-98A9-A168-F6C600FF3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50DC-081E-4A60-B30E-974380AED621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03DDBA-001A-2D94-074C-375C217B5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42D6E5-075E-3DD8-60B5-59E367D4B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3C1-4595-4DCA-B58D-53B0A0C7F7E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53849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B3BEEB-EEB0-F34F-492E-88F6863F8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F0C9FF-1E70-8A21-EE76-A7A49BF541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FBCBDE0-C213-41D5-B44B-03A7881CE0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0DFDE61-D307-0F91-25E5-3EE3E1946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50DC-081E-4A60-B30E-974380AED621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AC4ABFE-0C2A-4A97-A074-442630DAD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AA80B4E-DA88-2FCF-FA5D-62CA6A968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3C1-4595-4DCA-B58D-53B0A0C7F7E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69060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A435E7-4994-C059-2C3D-4ECD10BF1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285DF92-B05F-23E0-41E7-2EF7623AD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4B7130F-2977-D505-591A-1837E11F0D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36263E5-176A-B7C3-E5D9-2430FFB990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1B5F5FE-C496-361F-70B4-8E315C1E22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5D6AF0B-B5E1-DC49-A0D4-4CD132673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50DC-081E-4A60-B30E-974380AED621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C3B2CC7-A61E-C5FB-C916-97B5F09F7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876889E-4710-D1EE-90B0-147CE6F01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3C1-4595-4DCA-B58D-53B0A0C7F7E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96837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C58965-706C-F10E-333A-97B2A1BA5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2F1DE80-7D8A-23D4-E9A2-BA5D3D7B4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50DC-081E-4A60-B30E-974380AED621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C2099B0-2C2A-DE83-5A40-5A93701C5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A4E8C57-134A-E28D-0B64-9CBD6508B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3C1-4595-4DCA-B58D-53B0A0C7F7E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5835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AD43678-1C5B-E17C-EEA1-92F5487E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50DC-081E-4A60-B30E-974380AED621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3CD105B-BA64-0EA0-3065-5688ECEB2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EEA9574-12F0-360F-1D84-61758B17F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3C1-4595-4DCA-B58D-53B0A0C7F7E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31626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2C3FA4-C5E9-AC3D-7D6F-FCDA235D3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0B6B85-9EDF-2B76-1418-DD0886CCA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F4E127A-52F1-FA1C-8582-7D00364808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8D9FB6E-9B1D-7594-0084-BA1B19733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50DC-081E-4A60-B30E-974380AED621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F0C273-E5D7-3B9C-B9D1-30BA9833E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F38B11-73F8-33B8-2F83-FD6AF2A00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3C1-4595-4DCA-B58D-53B0A0C7F7E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89997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B70853-4143-637C-A778-4EBE6354D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964579C-5426-24A4-9FFD-0D20B38D7D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EDDEA0A-F63D-5B5F-4C16-DB241101CC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DE7338B-A9EC-079D-C2EF-F15D65522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50DC-081E-4A60-B30E-974380AED621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764F341-3029-F456-07C0-C99B75B17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1BFEAC5-AEFA-CB2A-FACB-10A94372F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3C1-4595-4DCA-B58D-53B0A0C7F7E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18973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1BB6F7-1B55-0B39-953A-BFA5B7E01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A3E8FFA-72ED-5E67-00A9-A91C8AA22F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F45649-07B7-AA24-B720-0AF467AAE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50DC-081E-4A60-B30E-974380AED621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1988A-F25E-43C5-F7FF-224E41ACB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FF12C1-2D07-8289-EE97-71E732D87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3C1-4595-4DCA-B58D-53B0A0C7F7E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31518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2D47311-BE4E-8642-EE6F-6DC0B3A6C7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65584AF-8394-7C79-0134-413CF3B0D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344D90-A3FE-D3ED-96CE-AF97A4912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50DC-081E-4A60-B30E-974380AED621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51DB2A-8254-EA29-2761-E967FB905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15D8DB-5646-A6D6-896B-38FDFD631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3C1-4595-4DCA-B58D-53B0A0C7F7E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19348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C434400-50F0-65C4-A2D3-AD6BB6C57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0DF7A09-B35B-FF8F-EDA7-2DEA4BFFD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6F4F3B-B487-A2D0-24D2-6D9277760D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250DC-081E-4A60-B30E-974380AED621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B11396-E8F7-0DD5-DF2E-B8AAA9B134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0913-0296-45F3-9790-650F3384A7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453C1-4595-4DCA-B58D-53B0A0C7F7E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0912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B435DDC-871D-B415-2B5A-D6CC9D920D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t="23070" r="2384" b="22399"/>
          <a:stretch/>
        </p:blipFill>
        <p:spPr>
          <a:xfrm>
            <a:off x="6832206" y="5759010"/>
            <a:ext cx="1641234" cy="93596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18D045C-8A03-6790-6B27-EB3D97C5B8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388" y="5759010"/>
            <a:ext cx="949857" cy="93596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4EBB828-ED5C-7066-BE07-91064EDF33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9" t="16641" r="6430" b="17118"/>
          <a:stretch/>
        </p:blipFill>
        <p:spPr>
          <a:xfrm>
            <a:off x="5430855" y="5963334"/>
            <a:ext cx="1444742" cy="52731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8D41CCA-4D4B-19FD-B1C3-E118804B03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5" r="1596"/>
          <a:stretch>
            <a:fillRect/>
          </a:stretch>
        </p:blipFill>
        <p:spPr>
          <a:xfrm>
            <a:off x="3268974" y="1098989"/>
            <a:ext cx="5768503" cy="379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678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0462BC4-AA18-0243-3D05-D88BCBEBD924}"/>
              </a:ext>
            </a:extLst>
          </p:cNvPr>
          <p:cNvSpPr txBox="1"/>
          <p:nvPr/>
        </p:nvSpPr>
        <p:spPr>
          <a:xfrm>
            <a:off x="1591386" y="2236769"/>
            <a:ext cx="7117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783D18"/>
                </a:solidFill>
              </a:rPr>
              <a:t>Cuadro de texto</a:t>
            </a:r>
            <a:endParaRPr lang="es-CO" dirty="0">
              <a:solidFill>
                <a:srgbClr val="783D18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C432FE5-0B26-0F99-740A-04AE47D8A50E}"/>
              </a:ext>
            </a:extLst>
          </p:cNvPr>
          <p:cNvSpPr txBox="1"/>
          <p:nvPr/>
        </p:nvSpPr>
        <p:spPr>
          <a:xfrm>
            <a:off x="1591386" y="1775104"/>
            <a:ext cx="7117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783D18"/>
                </a:solidFill>
              </a:rPr>
              <a:t>Cuadro de texto</a:t>
            </a:r>
            <a:endParaRPr lang="es-CO" sz="2400" b="1" dirty="0">
              <a:solidFill>
                <a:srgbClr val="783D18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4D7A1B6-D6F3-1E86-36E8-F334869BBD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1" r="1595"/>
          <a:stretch>
            <a:fillRect/>
          </a:stretch>
        </p:blipFill>
        <p:spPr>
          <a:xfrm>
            <a:off x="204280" y="102266"/>
            <a:ext cx="1634248" cy="108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742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BE38F79-F21A-80D6-132A-81702E1FED19}"/>
              </a:ext>
            </a:extLst>
          </p:cNvPr>
          <p:cNvSpPr txBox="1"/>
          <p:nvPr/>
        </p:nvSpPr>
        <p:spPr>
          <a:xfrm>
            <a:off x="1591386" y="2236769"/>
            <a:ext cx="7117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783D18"/>
                </a:solidFill>
              </a:rPr>
              <a:t>Cuadro de texto</a:t>
            </a:r>
            <a:endParaRPr lang="es-CO" dirty="0">
              <a:solidFill>
                <a:srgbClr val="783D18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3BCA1EB-5DC9-2E86-5F4B-4CEE957C4F5C}"/>
              </a:ext>
            </a:extLst>
          </p:cNvPr>
          <p:cNvSpPr txBox="1"/>
          <p:nvPr/>
        </p:nvSpPr>
        <p:spPr>
          <a:xfrm>
            <a:off x="1591386" y="1775104"/>
            <a:ext cx="7117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783D18"/>
                </a:solidFill>
              </a:rPr>
              <a:t>Cuadro de texto</a:t>
            </a:r>
            <a:endParaRPr lang="es-CO" sz="2400" b="1" dirty="0">
              <a:solidFill>
                <a:srgbClr val="783D18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1F58111-15EB-1137-C5B4-AFEB1E1742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1" r="1595"/>
          <a:stretch>
            <a:fillRect/>
          </a:stretch>
        </p:blipFill>
        <p:spPr>
          <a:xfrm>
            <a:off x="204280" y="102266"/>
            <a:ext cx="1634248" cy="108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46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ACFCF99-A64F-2AEF-9F15-92D8CCE7D01C}"/>
              </a:ext>
            </a:extLst>
          </p:cNvPr>
          <p:cNvSpPr txBox="1"/>
          <p:nvPr/>
        </p:nvSpPr>
        <p:spPr>
          <a:xfrm>
            <a:off x="1591386" y="2236769"/>
            <a:ext cx="7117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783D18"/>
                </a:solidFill>
              </a:rPr>
              <a:t>Cuadro de texto</a:t>
            </a:r>
            <a:endParaRPr lang="es-CO" dirty="0">
              <a:solidFill>
                <a:srgbClr val="783D18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7661ECF-B75A-ED82-D970-735DE04011AA}"/>
              </a:ext>
            </a:extLst>
          </p:cNvPr>
          <p:cNvSpPr txBox="1"/>
          <p:nvPr/>
        </p:nvSpPr>
        <p:spPr>
          <a:xfrm>
            <a:off x="1591386" y="1775104"/>
            <a:ext cx="7117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783D18"/>
                </a:solidFill>
              </a:rPr>
              <a:t>Cuadro de texto</a:t>
            </a:r>
            <a:endParaRPr lang="es-CO" sz="2400" b="1" dirty="0">
              <a:solidFill>
                <a:srgbClr val="783D18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AD96895-2AA2-3B45-6628-BA42BDF69C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1" r="1595"/>
          <a:stretch>
            <a:fillRect/>
          </a:stretch>
        </p:blipFill>
        <p:spPr>
          <a:xfrm>
            <a:off x="204280" y="102266"/>
            <a:ext cx="1634248" cy="108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934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5F8964A-17C6-3FE7-C530-02106195AE15}"/>
              </a:ext>
            </a:extLst>
          </p:cNvPr>
          <p:cNvSpPr txBox="1"/>
          <p:nvPr/>
        </p:nvSpPr>
        <p:spPr>
          <a:xfrm>
            <a:off x="1591386" y="2236769"/>
            <a:ext cx="7117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783D18"/>
                </a:solidFill>
              </a:rPr>
              <a:t>Cuadro de texto</a:t>
            </a:r>
            <a:endParaRPr lang="es-CO" dirty="0">
              <a:solidFill>
                <a:srgbClr val="783D18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E48F9AA-BCB0-4611-92B7-80B2A158348C}"/>
              </a:ext>
            </a:extLst>
          </p:cNvPr>
          <p:cNvSpPr txBox="1"/>
          <p:nvPr/>
        </p:nvSpPr>
        <p:spPr>
          <a:xfrm>
            <a:off x="1591386" y="1775104"/>
            <a:ext cx="7117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783D18"/>
                </a:solidFill>
              </a:rPr>
              <a:t>Cuadro de texto</a:t>
            </a:r>
            <a:endParaRPr lang="es-CO" sz="2400" b="1" dirty="0">
              <a:solidFill>
                <a:srgbClr val="783D18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589C4E5-127F-A262-44FA-E78ACD832E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1" r="1595"/>
          <a:stretch>
            <a:fillRect/>
          </a:stretch>
        </p:blipFill>
        <p:spPr>
          <a:xfrm>
            <a:off x="204280" y="102266"/>
            <a:ext cx="1634248" cy="108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473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1DD9DA1-3BE3-5F7D-4690-3ECA7A752290}"/>
              </a:ext>
            </a:extLst>
          </p:cNvPr>
          <p:cNvSpPr txBox="1"/>
          <p:nvPr/>
        </p:nvSpPr>
        <p:spPr>
          <a:xfrm>
            <a:off x="1030554" y="1226772"/>
            <a:ext cx="7117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783D18"/>
                </a:solidFill>
              </a:rPr>
              <a:t>Cuadro de texto</a:t>
            </a:r>
            <a:endParaRPr lang="es-CO" sz="2400" b="1" dirty="0">
              <a:solidFill>
                <a:srgbClr val="783D18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A82E8D7-E389-353F-D0A4-FCE675D7B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9" t="16641" r="6430" b="17118"/>
          <a:stretch/>
        </p:blipFill>
        <p:spPr>
          <a:xfrm>
            <a:off x="8892775" y="5960839"/>
            <a:ext cx="1458413" cy="53230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4FCCBC6-A4F6-4DA9-389E-4CA69E97B1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t="23070" r="2384" b="22399"/>
          <a:stretch/>
        </p:blipFill>
        <p:spPr>
          <a:xfrm>
            <a:off x="10300962" y="5759010"/>
            <a:ext cx="1641234" cy="93596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98F42B2-2E03-7C03-F1A5-1AD1B723FF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93144" y="5759010"/>
            <a:ext cx="949857" cy="93596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BF3DA4B-3F0B-2078-3AE4-ECCA1E013F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5" r="1596"/>
          <a:stretch>
            <a:fillRect/>
          </a:stretch>
        </p:blipFill>
        <p:spPr>
          <a:xfrm>
            <a:off x="3211748" y="1626096"/>
            <a:ext cx="5768503" cy="379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9970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27</Words>
  <Application>Microsoft Office PowerPoint</Application>
  <PresentationFormat>Panorámica</PresentationFormat>
  <Paragraphs>9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MAURICIO CAMPO</dc:creator>
  <cp:lastModifiedBy>Mauricio Ramirez Castrillon</cp:lastModifiedBy>
  <cp:revision>16</cp:revision>
  <dcterms:created xsi:type="dcterms:W3CDTF">2022-06-01T14:42:54Z</dcterms:created>
  <dcterms:modified xsi:type="dcterms:W3CDTF">2026-09-17T02:40:03Z</dcterms:modified>
</cp:coreProperties>
</file>