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6828"/>
    <a:srgbClr val="783D18"/>
    <a:srgbClr val="CDE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C5F9C0-9565-4F50-A3A5-AB7BFC50A92B}" v="2" dt="2026-09-17T02:41:55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0" autoAdjust="0"/>
    <p:restoredTop sz="94660"/>
  </p:normalViewPr>
  <p:slideViewPr>
    <p:cSldViewPr snapToGrid="0">
      <p:cViewPr varScale="1">
        <p:scale>
          <a:sx n="76" d="100"/>
          <a:sy n="76" d="100"/>
        </p:scale>
        <p:origin x="91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icio Ramirez Castrillon" userId="5116a87f-b99f-4f8c-abf0-3145291a7be5" providerId="ADAL" clId="{4A95A504-E04A-4611-9654-1D37DEA44C75}"/>
    <pc:docChg chg="custSel modSld">
      <pc:chgData name="Mauricio Ramirez Castrillon" userId="5116a87f-b99f-4f8c-abf0-3145291a7be5" providerId="ADAL" clId="{4A95A504-E04A-4611-9654-1D37DEA44C75}" dt="2026-09-17T02:42:10.570" v="12" actId="1038"/>
      <pc:docMkLst>
        <pc:docMk/>
      </pc:docMkLst>
      <pc:sldChg chg="addSp delSp modSp mod">
        <pc:chgData name="Mauricio Ramirez Castrillon" userId="5116a87f-b99f-4f8c-abf0-3145291a7be5" providerId="ADAL" clId="{4A95A504-E04A-4611-9654-1D37DEA44C75}" dt="2026-09-17T02:41:46.568" v="3" actId="1076"/>
        <pc:sldMkLst>
          <pc:docMk/>
          <pc:sldMk cId="3859678749" sldId="257"/>
        </pc:sldMkLst>
        <pc:picChg chg="add mod">
          <ac:chgData name="Mauricio Ramirez Castrillon" userId="5116a87f-b99f-4f8c-abf0-3145291a7be5" providerId="ADAL" clId="{4A95A504-E04A-4611-9654-1D37DEA44C75}" dt="2026-09-17T02:41:46.568" v="3" actId="1076"/>
          <ac:picMkLst>
            <pc:docMk/>
            <pc:sldMk cId="3859678749" sldId="257"/>
            <ac:picMk id="2" creationId="{98D41CCA-4D4B-19FD-B1C3-E118804B0342}"/>
          </ac:picMkLst>
        </pc:picChg>
        <pc:picChg chg="del">
          <ac:chgData name="Mauricio Ramirez Castrillon" userId="5116a87f-b99f-4f8c-abf0-3145291a7be5" providerId="ADAL" clId="{4A95A504-E04A-4611-9654-1D37DEA44C75}" dt="2026-09-17T02:41:35.866" v="0" actId="478"/>
          <ac:picMkLst>
            <pc:docMk/>
            <pc:sldMk cId="3859678749" sldId="257"/>
            <ac:picMk id="10" creationId="{CE23BF2B-4508-521A-B323-29B5251FEBA5}"/>
          </ac:picMkLst>
        </pc:picChg>
      </pc:sldChg>
      <pc:sldChg chg="addSp delSp modSp mod">
        <pc:chgData name="Mauricio Ramirez Castrillon" userId="5116a87f-b99f-4f8c-abf0-3145291a7be5" providerId="ADAL" clId="{4A95A504-E04A-4611-9654-1D37DEA44C75}" dt="2026-09-17T02:42:10.570" v="12" actId="1038"/>
        <pc:sldMkLst>
          <pc:docMk/>
          <pc:sldMk cId="3790997018" sldId="261"/>
        </pc:sldMkLst>
        <pc:picChg chg="del">
          <ac:chgData name="Mauricio Ramirez Castrillon" userId="5116a87f-b99f-4f8c-abf0-3145291a7be5" providerId="ADAL" clId="{4A95A504-E04A-4611-9654-1D37DEA44C75}" dt="2026-09-17T02:41:55.002" v="4" actId="478"/>
          <ac:picMkLst>
            <pc:docMk/>
            <pc:sldMk cId="3790997018" sldId="261"/>
            <ac:picMk id="5" creationId="{F33967D0-9968-5D44-4B07-41E90D07F141}"/>
          </ac:picMkLst>
        </pc:picChg>
        <pc:picChg chg="add mod">
          <ac:chgData name="Mauricio Ramirez Castrillon" userId="5116a87f-b99f-4f8c-abf0-3145291a7be5" providerId="ADAL" clId="{4A95A504-E04A-4611-9654-1D37DEA44C75}" dt="2026-09-17T02:42:10.570" v="12" actId="1038"/>
          <ac:picMkLst>
            <pc:docMk/>
            <pc:sldMk cId="3790997018" sldId="261"/>
            <ac:picMk id="7" creationId="{98D41CCA-4D4B-19FD-B1C3-E118804B03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762A5B-C730-C35D-8F81-AD8DEC9D1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7D4972-30F6-BE47-3627-EBA8C903A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4A1BD0-8588-3C35-6825-C2E8C9B4E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D69DFB-502D-3964-CCF2-9F510EAA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872FEA-5904-0152-25B0-11BD48A0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302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509AAA-3A63-942C-A24D-34E47CAB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E25497-1440-18E6-ED9D-4C9561C9C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4B7B02-5B8D-0152-4E20-7CA245614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3962B21-E96C-727C-B8AE-7BFF275B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AC9B0F-9FA0-1E6E-1851-52630949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723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A45DDD-F8A5-C801-62C1-10C6F35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57508E-93C6-1D23-CC68-DCE5398821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469164-F1A9-98A9-A168-F6C600FF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03DDBA-001A-2D94-074C-375C217B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42D6E5-075E-3DD8-60B5-59E367D4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384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3BEEB-EEB0-F34F-492E-88F6863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F0C9FF-1E70-8A21-EE76-A7A49BF541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BCBDE0-C213-41D5-B44B-03A7881CE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DFDE61-D307-0F91-25E5-3EE3E194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C4ABFE-0C2A-4A97-A074-442630DAD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A80B4E-DA88-2FCF-FA5D-62CA6A96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906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435E7-4994-C059-2C3D-4ECD10BF1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85DF92-B05F-23E0-41E7-2EF7623AD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B7130F-2977-D505-591A-1837E11F0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263E5-176A-B7C3-E5D9-2430FFB99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1B5F5FE-C496-361F-70B4-8E315C1E22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5D6AF0B-B5E1-DC49-A0D4-4CD132673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3B2CC7-A61E-C5FB-C916-97B5F09F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76889E-4710-D1EE-90B0-147CE6F01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683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C58965-706C-F10E-333A-97B2A1BA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2F1DE80-7D8A-23D4-E9A2-BA5D3D7B4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C2099B0-2C2A-DE83-5A40-5A93701C5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A4E8C57-134A-E28D-0B64-9CBD6508B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583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D43678-1C5B-E17C-EEA1-92F5487E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CD105B-BA64-0EA0-3065-5688ECEB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EEA9574-12F0-360F-1D84-61758B17F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1626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2C3FA4-C5E9-AC3D-7D6F-FCDA235D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0B6B85-9EDF-2B76-1418-DD0886CCA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4E127A-52F1-FA1C-8582-7D0036480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D9FB6E-9B1D-7594-0084-BA1B19733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F0C273-E5D7-3B9C-B9D1-30BA9833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38B11-73F8-33B8-2F83-FD6AF2A00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8999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70853-4143-637C-A778-4EBE6354D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964579C-5426-24A4-9FFD-0D20B38D7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DDEA0A-F63D-5B5F-4C16-DB241101C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E7338B-A9EC-079D-C2EF-F15D65522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64F341-3029-F456-07C0-C99B75B1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BFEAC5-AEFA-CB2A-FACB-10A94372F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897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BB6F7-1B55-0B39-953A-BFA5B7E01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3E8FFA-72ED-5E67-00A9-A91C8AA22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45649-07B7-AA24-B720-0AF467AA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1988A-F25E-43C5-F7FF-224E41ACB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FF12C1-2D07-8289-EE97-71E732D8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1518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D47311-BE4E-8642-EE6F-6DC0B3A6C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65584AF-8394-7C79-0134-413CF3B0D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344D90-A3FE-D3ED-96CE-AF97A4912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51DB2A-8254-EA29-2761-E967FB90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15D8DB-5646-A6D6-896B-38FDFD63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934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C434400-50F0-65C4-A2D3-AD6BB6C5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DF7A09-B35B-FF8F-EDA7-2DEA4BFFD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6F4F3B-B487-A2D0-24D2-6D9277760D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250DC-081E-4A60-B30E-974380AED621}" type="datetimeFigureOut">
              <a:rPr lang="es-CO" smtClean="0"/>
              <a:t>16/09/2026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B11396-E8F7-0DD5-DF2E-B8AAA9B13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0913-0296-45F3-9790-650F3384A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453C1-4595-4DCA-B58D-53B0A0C7F7E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091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B435DDC-871D-B415-2B5A-D6CC9D920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3070" r="2384" b="22399"/>
          <a:stretch/>
        </p:blipFill>
        <p:spPr>
          <a:xfrm>
            <a:off x="6832206" y="5759010"/>
            <a:ext cx="1641234" cy="93596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18D045C-8A03-6790-6B27-EB3D97C5B8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388" y="5759010"/>
            <a:ext cx="949857" cy="93596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4EBB828-ED5C-7066-BE07-91064EDF33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t="16641" r="6430" b="17118"/>
          <a:stretch/>
        </p:blipFill>
        <p:spPr>
          <a:xfrm>
            <a:off x="1804416" y="1960580"/>
            <a:ext cx="6897440" cy="251749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8D41CCA-4D4B-19FD-B1C3-E118804B0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1596"/>
          <a:stretch>
            <a:fillRect/>
          </a:stretch>
        </p:blipFill>
        <p:spPr>
          <a:xfrm>
            <a:off x="5442585" y="5759009"/>
            <a:ext cx="1421282" cy="93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78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0462BC4-AA18-0243-3D05-D88BCBEBD924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FA1E004-6C9D-E32B-2F9A-38BDE085EB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2572512" cy="119097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C432FE5-0B26-0F99-740A-04AE47D8A50E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4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E38F79-F21A-80D6-132A-81702E1FED19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BCA1EB-5DC9-2E86-5F4B-4CEE957C4F5C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06B66A-B98C-476A-5BEA-AF1A0016E8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2572512" cy="11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46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ACFCF99-A64F-2AEF-9F15-92D8CCE7D01C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661ECF-B75A-ED82-D970-735DE04011AA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5E39F66-1DC3-3BA0-219B-7AD2AD309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2572512" cy="11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93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5F8964A-17C6-3FE7-C530-02106195AE15}"/>
              </a:ext>
            </a:extLst>
          </p:cNvPr>
          <p:cNvSpPr txBox="1"/>
          <p:nvPr/>
        </p:nvSpPr>
        <p:spPr>
          <a:xfrm>
            <a:off x="1591386" y="2236769"/>
            <a:ext cx="71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783D18"/>
                </a:solidFill>
              </a:rPr>
              <a:t>Cuadro de texto</a:t>
            </a:r>
            <a:endParaRPr lang="es-CO" dirty="0">
              <a:solidFill>
                <a:srgbClr val="783D18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48F9AA-BCB0-4611-92B7-80B2A158348C}"/>
              </a:ext>
            </a:extLst>
          </p:cNvPr>
          <p:cNvSpPr txBox="1"/>
          <p:nvPr/>
        </p:nvSpPr>
        <p:spPr>
          <a:xfrm>
            <a:off x="1591386" y="1775104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C92CF7-7EF6-0142-EF8C-7D2C5FE15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2572512" cy="11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73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1DD9DA1-3BE3-5F7D-4690-3ECA7A752290}"/>
              </a:ext>
            </a:extLst>
          </p:cNvPr>
          <p:cNvSpPr txBox="1"/>
          <p:nvPr/>
        </p:nvSpPr>
        <p:spPr>
          <a:xfrm>
            <a:off x="1030554" y="1226772"/>
            <a:ext cx="7117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783D18"/>
                </a:solidFill>
              </a:rPr>
              <a:t>Cuadro de texto</a:t>
            </a:r>
            <a:endParaRPr lang="es-CO" sz="2400" b="1" dirty="0">
              <a:solidFill>
                <a:srgbClr val="783D18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82E8D7-E389-353F-D0A4-FCE675D7B7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9" t="16641" r="6430" b="17118"/>
          <a:stretch/>
        </p:blipFill>
        <p:spPr>
          <a:xfrm>
            <a:off x="3039561" y="2608155"/>
            <a:ext cx="6112878" cy="2231136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E4FCCBC6-A4F6-4DA9-389E-4CA69E97B1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23070" r="2384" b="22399"/>
          <a:stretch/>
        </p:blipFill>
        <p:spPr>
          <a:xfrm>
            <a:off x="10300962" y="5759010"/>
            <a:ext cx="1641234" cy="93596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98F42B2-2E03-7C03-F1A5-1AD1B723F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3144" y="5759010"/>
            <a:ext cx="949857" cy="9359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8D41CCA-4D4B-19FD-B1C3-E118804B0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1596"/>
          <a:stretch>
            <a:fillRect/>
          </a:stretch>
        </p:blipFill>
        <p:spPr>
          <a:xfrm>
            <a:off x="8858333" y="5689771"/>
            <a:ext cx="1526423" cy="10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970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27</Words>
  <Application>Microsoft Office PowerPoint</Application>
  <PresentationFormat>Panorámica</PresentationFormat>
  <Paragraphs>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MAURICIO CAMPO</dc:creator>
  <cp:lastModifiedBy>Mauricio Ramirez Castrillon</cp:lastModifiedBy>
  <cp:revision>16</cp:revision>
  <dcterms:created xsi:type="dcterms:W3CDTF">2022-06-01T14:42:54Z</dcterms:created>
  <dcterms:modified xsi:type="dcterms:W3CDTF">2026-09-17T02:42:11Z</dcterms:modified>
</cp:coreProperties>
</file>