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20" d="100"/>
          <a:sy n="20" d="100"/>
        </p:scale>
        <p:origin x="2040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5342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453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242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3402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7195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2721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626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80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2251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7726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352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7B30B-4FBE-4E43-B2EE-72A4A3225285}" type="datetimeFigureOut">
              <a:rPr lang="es-CO" smtClean="0"/>
              <a:t>15/09/26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177AA-1A0E-4192-86E6-6BCA3BE0F57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074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8250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197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Soraya</cp:lastModifiedBy>
  <cp:revision>11</cp:revision>
  <dcterms:created xsi:type="dcterms:W3CDTF">2022-09-15T19:32:54Z</dcterms:created>
  <dcterms:modified xsi:type="dcterms:W3CDTF">2026-09-15T16:30:46Z</dcterms:modified>
</cp:coreProperties>
</file>